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8"/>
  </p:notesMasterIdLst>
  <p:sldIdLst>
    <p:sldId id="313" r:id="rId3"/>
    <p:sldId id="315" r:id="rId4"/>
    <p:sldId id="319" r:id="rId5"/>
    <p:sldId id="335" r:id="rId6"/>
    <p:sldId id="321" r:id="rId7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0000CC"/>
    <a:srgbClr val="FF999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 showGuides="1">
      <p:cViewPr>
        <p:scale>
          <a:sx n="100" d="100"/>
          <a:sy n="100" d="100"/>
        </p:scale>
        <p:origin x="-1908" y="-780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0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03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2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70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592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3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2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58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3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9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4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16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42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5835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43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68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70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59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171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677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1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0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7734"/>
            <a:ext cx="7848872" cy="1512167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000" dirty="0" smtClean="0">
                <a:latin typeface="Arial Narrow" pitchFamily="34" charset="0"/>
              </a:rPr>
              <a:t>О ходе реализации ФНС России полномочий </a:t>
            </a:r>
            <a:r>
              <a:rPr lang="ru-RU" sz="3000" dirty="0">
                <a:latin typeface="Arial Narrow" pitchFamily="34" charset="0"/>
              </a:rPr>
              <a:t>Удостоверяющего  центра </a:t>
            </a:r>
            <a:r>
              <a:rPr lang="ru-RU" sz="3000" dirty="0" smtClean="0">
                <a:latin typeface="Arial Narrow" pitchFamily="34" charset="0"/>
              </a:rPr>
              <a:t>по </a:t>
            </a:r>
            <a:r>
              <a:rPr lang="ru-RU" sz="3000" dirty="0">
                <a:latin typeface="Arial Narrow" pitchFamily="34" charset="0"/>
              </a:rPr>
              <a:t>выпуску сертификатов ключа проверки электронной </a:t>
            </a:r>
            <a:r>
              <a:rPr lang="ru-RU" sz="3000" dirty="0" smtClean="0">
                <a:latin typeface="Arial Narrow" pitchFamily="34" charset="0"/>
              </a:rPr>
              <a:t>подписи</a:t>
            </a:r>
            <a:endParaRPr lang="ru-RU" sz="3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32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9522"/>
            <a:ext cx="8280920" cy="1620180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и 3 части 1 статьи 17.2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 статья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17.3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закона от 06.04.2011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№63-ФЗ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электронной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подписи»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ред. Федерального закона от 27.12.2019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№476-ФЗ)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263" y="2499742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C 1 января 2022 года на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ФНС России </a:t>
            </a:r>
            <a:r>
              <a:rPr lang="ru-RU" sz="2000" b="1" dirty="0" smtClean="0"/>
              <a:t>возлагаются </a:t>
            </a:r>
            <a:r>
              <a:rPr lang="ru-RU" sz="2000" b="1" dirty="0"/>
              <a:t>функции по выпуску </a:t>
            </a:r>
            <a:r>
              <a:rPr lang="ru-RU" sz="2000" b="1" dirty="0" smtClean="0"/>
              <a:t>квалифицированной </a:t>
            </a:r>
            <a:r>
              <a:rPr lang="ru-RU" sz="2000" b="1" dirty="0"/>
              <a:t>электронной подписи для юридических лиц (лиц, имеющих право действовать от имени юридического лица без доверенности), индивидуальных предпринимателей и </a:t>
            </a:r>
            <a:r>
              <a:rPr lang="ru-RU" sz="2000" b="1" dirty="0" smtClean="0"/>
              <a:t>нотариусов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БЕСПЛАТНО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543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5526"/>
            <a:ext cx="8280920" cy="1296144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«бесшовного» перехода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 платной 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безвозмездной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государственной услуге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налоговые органы приступают к выдаче квалифицированной электронной подписи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июля 2021 года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822140"/>
            <a:ext cx="46805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Удостоверяющий центр ФНС России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978646"/>
            <a:ext cx="6694834" cy="182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Межрайонные ИФНС России по Ямало-Ненецкому автономному округу</a:t>
            </a:r>
          </a:p>
          <a:p>
            <a:pPr algn="ctr"/>
            <a:r>
              <a:rPr lang="ru-RU" b="1" dirty="0"/>
              <a:t>в</a:t>
            </a:r>
            <a:r>
              <a:rPr lang="ru-RU" b="1" dirty="0" smtClean="0"/>
              <a:t> городах</a:t>
            </a:r>
          </a:p>
          <a:p>
            <a:pPr algn="ctr"/>
            <a:r>
              <a:rPr lang="ru-RU" sz="2800" b="1" dirty="0" smtClean="0"/>
              <a:t>Салехард, Надым, Новый Уренгой, Ноябрьск, </a:t>
            </a:r>
            <a:r>
              <a:rPr lang="ru-RU" sz="2800" b="1" dirty="0" err="1" smtClean="0"/>
              <a:t>Тарко</a:t>
            </a:r>
            <a:r>
              <a:rPr lang="ru-RU" sz="2800" b="1" dirty="0" smtClean="0"/>
              <a:t>-Сале</a:t>
            </a:r>
          </a:p>
          <a:p>
            <a:pPr algn="ctr"/>
            <a:endParaRPr lang="ru-RU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9664" y="2615555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11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699542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Порядок получения квалифицированной электронной подписи в Удостоверяющем центре ФНС России</a:t>
            </a:r>
            <a:endParaRPr lang="ru-RU" sz="18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75122"/>
              </p:ext>
            </p:extLst>
          </p:nvPr>
        </p:nvGraphicFramePr>
        <p:xfrm>
          <a:off x="827584" y="1707654"/>
          <a:ext cx="72728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Заполнить заявление установленной формы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Предъявить паспорт</a:t>
                      </a:r>
                      <a:r>
                        <a:rPr lang="ru-RU" b="1" baseline="0" dirty="0" smtClean="0"/>
                        <a:t> и </a:t>
                      </a:r>
                      <a:r>
                        <a:rPr lang="ru-RU" b="1" dirty="0" smtClean="0"/>
                        <a:t> СНИЛС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Предоставить носитель для записи КЭП и сертификата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Предъявить сертификат соответствия на ключевой носитель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Пройти процедуру идентификации лица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 Пройти проверку документации и носителя.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7. Получить носитель с  записью ключевой информации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81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13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4587</TotalTime>
  <Words>172</Words>
  <Application>Microsoft Office PowerPoint</Application>
  <PresentationFormat>Экран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Present_FNS2012_16-9</vt:lpstr>
      <vt:lpstr>1_Present_FNS2012_16-9</vt:lpstr>
      <vt:lpstr>О ходе реализации ФНС России полномочий Удостоверяющего  центра по выпуску сертификатов ключа проверки электронной подписи</vt:lpstr>
      <vt:lpstr>Пункты 1 и 3 части 1 статьи 17.2   и  статья 17.3  Федерального закона от 06.04.2011  №63-ФЗ  «Об электронной подписи»  (в ред. Федерального закона от 27.12.2019   №476-ФЗ)</vt:lpstr>
      <vt:lpstr>Для «бесшовного» перехода от платной к безвозмездной государственной услуге налоговые органы приступают к выдаче квалифицированной электронной подписи с 1 июля 2021 года</vt:lpstr>
      <vt:lpstr>Презентация PowerPoint</vt:lpstr>
      <vt:lpstr>СПАСИБО ЗА ВНИМАНИЕ</vt:lpstr>
    </vt:vector>
  </TitlesOfParts>
  <Company>UFNS YANAO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Викторовна Селютина</dc:creator>
  <cp:lastModifiedBy>Татьяна Викторовна Селютина</cp:lastModifiedBy>
  <cp:revision>469</cp:revision>
  <cp:lastPrinted>2021-01-27T13:30:26Z</cp:lastPrinted>
  <dcterms:created xsi:type="dcterms:W3CDTF">2014-02-17T01:04:07Z</dcterms:created>
  <dcterms:modified xsi:type="dcterms:W3CDTF">2021-06-04T07:48:14Z</dcterms:modified>
</cp:coreProperties>
</file>